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Ye Strong In the Lord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6:10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Webster Whittle, 1840-1901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un,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avangliatna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sim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kiang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-hat  un,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galsim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Taklam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184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192. Topa Sungah  Thahat Un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5</cp:revision>
  <dcterms:created xsi:type="dcterms:W3CDTF">2018-12-14T14:08:08Z</dcterms:created>
  <dcterms:modified xsi:type="dcterms:W3CDTF">2018-12-15T10:23:20Z</dcterms:modified>
</cp:coreProperties>
</file>